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68" r:id="rId6"/>
    <p:sldId id="259" r:id="rId7"/>
    <p:sldId id="261" r:id="rId8"/>
    <p:sldId id="262" r:id="rId9"/>
    <p:sldId id="266" r:id="rId10"/>
    <p:sldId id="264" r:id="rId11"/>
    <p:sldId id="265" r:id="rId12"/>
    <p:sldId id="260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27B53B4-0ECC-4F91-9AF8-921471EBA394}">
          <p14:sldIdLst>
            <p14:sldId id="257"/>
            <p14:sldId id="268"/>
            <p14:sldId id="259"/>
            <p14:sldId id="261"/>
            <p14:sldId id="262"/>
            <p14:sldId id="266"/>
            <p14:sldId id="264"/>
            <p14:sldId id="265"/>
            <p14:sldId id="260"/>
            <p14:sldId id="267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7B29DE-ADF4-4A49-BD00-C03C97A65C5C}" v="216" dt="2021-11-29T11:19:10.8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7" d="100"/>
          <a:sy n="117" d="100"/>
        </p:scale>
        <p:origin x="3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pn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05/12/2021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/>
              <a:t>HOW TO RETRIEVE DATA FROM RELATED TABLES IN </a:t>
            </a:r>
            <a:r>
              <a:rPr lang="en-US"/>
              <a:t>DATATABLES Editor </a:t>
            </a:r>
            <a:r>
              <a:rPr lang="en-US" dirty="0"/>
              <a:t>WITH ASP.NET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By Jordan Nash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85AC-F873-47BA-B0ED-8C026942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Still here? Let's review!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662A-CED9-4303-A836-B59E2767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DataTables</a:t>
            </a:r>
            <a:r>
              <a:rPr lang="en-US" dirty="0"/>
              <a:t> Editor is amazing especially with CRUD apps.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server-side libraries are free but just don’t support (ORMs) Object Relational Mappers like Entity Framework 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reuse my GitHub Project to show in an offline proof-of-concept prototype and convince your company to purchase the client-side libraries down the track if you work for a startup.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4" descr="A person standing in front of a group of people sitting at tables&#10;&#10;Description automatically generated with medium confidence">
            <a:extLst>
              <a:ext uri="{FF2B5EF4-FFF2-40B4-BE49-F238E27FC236}">
                <a16:creationId xmlns:a16="http://schemas.microsoft.com/office/drawing/2014/main" id="{E95FAF3F-EC20-4AAF-B4C2-3767E6300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0613" y="1637969"/>
            <a:ext cx="6651625" cy="37423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C7D3FC-5A61-46FF-BEAC-4621F621BF30}"/>
              </a:ext>
            </a:extLst>
          </p:cNvPr>
          <p:cNvSpPr txBox="1"/>
          <p:nvPr/>
        </p:nvSpPr>
        <p:spPr>
          <a:xfrm>
            <a:off x="7013122" y="5478236"/>
            <a:ext cx="45475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Austin </a:t>
            </a:r>
            <a:r>
              <a:rPr lang="en-US" sz="1100" i="1" dirty="0" err="1"/>
              <a:t>Distel</a:t>
            </a:r>
            <a:r>
              <a:rPr lang="en-US" sz="1100" i="1" dirty="0"/>
              <a:t> @austindistel</a:t>
            </a:r>
          </a:p>
        </p:txBody>
      </p:sp>
    </p:spTree>
    <p:extLst>
      <p:ext uri="{BB962C8B-B14F-4D97-AF65-F5344CB8AC3E}">
        <p14:creationId xmlns:p14="http://schemas.microsoft.com/office/powerpoint/2010/main" val="858229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85AC-F873-47BA-B0ED-8C026942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Who’s this Jordan bloke anyway?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662A-CED9-4303-A836-B59E2767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used to be a slalom skater.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Became an advocate for undercover multipurpose public areas.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Now I work in customer service full time. It’s really dull but coding and making things on </a:t>
            </a:r>
            <a:r>
              <a:rPr lang="en-US" dirty="0" err="1"/>
              <a:t>Github</a:t>
            </a:r>
            <a:r>
              <a:rPr lang="en-US" dirty="0"/>
              <a:t> sets me free, when it works of course.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5" descr="Text&#10;&#10;Description automatically generated with medium confidence">
            <a:extLst>
              <a:ext uri="{FF2B5EF4-FFF2-40B4-BE49-F238E27FC236}">
                <a16:creationId xmlns:a16="http://schemas.microsoft.com/office/drawing/2014/main" id="{27BB3695-F264-47C2-A9C7-42A135D2E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0217" y="1179513"/>
            <a:ext cx="6212416" cy="4659312"/>
          </a:xfrm>
        </p:spPr>
      </p:pic>
    </p:spTree>
    <p:extLst>
      <p:ext uri="{BB962C8B-B14F-4D97-AF65-F5344CB8AC3E}">
        <p14:creationId xmlns:p14="http://schemas.microsoft.com/office/powerpoint/2010/main" val="1357054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724E4-3A51-414C-9EBC-E173B07C2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SHOUT OUT TO…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3B664-8BD4-4F68-8558-C3085DC16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Jade Gorton.</a:t>
            </a:r>
            <a:endParaRPr lang="en-US" dirty="0"/>
          </a:p>
          <a:p>
            <a:r>
              <a:rPr lang="en-US" dirty="0"/>
              <a:t>Hayden </a:t>
            </a:r>
            <a:r>
              <a:rPr lang="en-US" dirty="0" err="1"/>
              <a:t>Kliese</a:t>
            </a:r>
            <a:r>
              <a:rPr lang="en-US" dirty="0"/>
              <a:t>.</a:t>
            </a:r>
          </a:p>
          <a:p>
            <a:r>
              <a:rPr lang="en-US" dirty="0"/>
              <a:t>Herman Starzhynski.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586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85AC-F873-47BA-B0ED-8C026942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Are You tired of writing code to sort, search and paginate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842B1-D6E7-49D5-AB51-6207EEF41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900" dirty="0"/>
              <a:t>public async Task&lt;</a:t>
            </a:r>
            <a:r>
              <a:rPr lang="en-US" sz="900" dirty="0" err="1"/>
              <a:t>IActionResult</a:t>
            </a:r>
            <a:r>
              <a:rPr lang="en-US" sz="900" dirty="0"/>
              <a:t>&gt; Index(string </a:t>
            </a:r>
            <a:r>
              <a:rPr lang="en-US" sz="900" dirty="0" err="1"/>
              <a:t>sortOrder</a:t>
            </a:r>
            <a:r>
              <a:rPr lang="en-US" sz="900" dirty="0"/>
              <a:t>)</a:t>
            </a:r>
          </a:p>
          <a:p>
            <a:r>
              <a:rPr lang="en-US" sz="900" dirty="0"/>
              <a:t>{</a:t>
            </a:r>
          </a:p>
          <a:p>
            <a:r>
              <a:rPr lang="en-US" sz="900" dirty="0"/>
              <a:t>    </a:t>
            </a:r>
            <a:r>
              <a:rPr lang="en-US" sz="900" dirty="0" err="1"/>
              <a:t>ViewData</a:t>
            </a:r>
            <a:r>
              <a:rPr lang="en-US" sz="900" dirty="0"/>
              <a:t>["</a:t>
            </a:r>
            <a:r>
              <a:rPr lang="en-US" sz="900" dirty="0" err="1"/>
              <a:t>NameSortParm</a:t>
            </a:r>
            <a:r>
              <a:rPr lang="en-US" sz="900" dirty="0"/>
              <a:t>"] = </a:t>
            </a:r>
            <a:r>
              <a:rPr lang="en-US" sz="900" dirty="0" err="1"/>
              <a:t>String.IsNullOrEmpty</a:t>
            </a:r>
            <a:r>
              <a:rPr lang="en-US" sz="900" dirty="0"/>
              <a:t>(</a:t>
            </a:r>
            <a:r>
              <a:rPr lang="en-US" sz="900" dirty="0" err="1"/>
              <a:t>sortOrder</a:t>
            </a:r>
            <a:r>
              <a:rPr lang="en-US" sz="900" dirty="0"/>
              <a:t>) ? "</a:t>
            </a:r>
            <a:r>
              <a:rPr lang="en-US" sz="900" dirty="0" err="1"/>
              <a:t>name_desc</a:t>
            </a:r>
            <a:r>
              <a:rPr lang="en-US" sz="900" dirty="0"/>
              <a:t>" : "";</a:t>
            </a:r>
          </a:p>
          <a:p>
            <a:r>
              <a:rPr lang="en-US" sz="900" dirty="0"/>
              <a:t>    </a:t>
            </a:r>
            <a:r>
              <a:rPr lang="en-US" sz="900" dirty="0" err="1"/>
              <a:t>ViewData</a:t>
            </a:r>
            <a:r>
              <a:rPr lang="en-US" sz="900" dirty="0"/>
              <a:t>["</a:t>
            </a:r>
            <a:r>
              <a:rPr lang="en-US" sz="900" dirty="0" err="1"/>
              <a:t>DateSortParm</a:t>
            </a:r>
            <a:r>
              <a:rPr lang="en-US" sz="900" dirty="0"/>
              <a:t>"] = </a:t>
            </a:r>
            <a:r>
              <a:rPr lang="en-US" sz="900" dirty="0" err="1"/>
              <a:t>sortOrder</a:t>
            </a:r>
            <a:r>
              <a:rPr lang="en-US" sz="900" dirty="0"/>
              <a:t> == "Date" ? "</a:t>
            </a:r>
            <a:r>
              <a:rPr lang="en-US" sz="900" dirty="0" err="1"/>
              <a:t>date_desc</a:t>
            </a:r>
            <a:r>
              <a:rPr lang="en-US" sz="900" dirty="0"/>
              <a:t>" : "Date";</a:t>
            </a:r>
          </a:p>
          <a:p>
            <a:r>
              <a:rPr lang="en-US" sz="900" dirty="0"/>
              <a:t>    var students = from s in _</a:t>
            </a:r>
            <a:r>
              <a:rPr lang="en-US" sz="900" dirty="0" err="1"/>
              <a:t>context.Students</a:t>
            </a:r>
            <a:endParaRPr lang="en-US" sz="900" dirty="0"/>
          </a:p>
          <a:p>
            <a:r>
              <a:rPr lang="en-US" sz="900" dirty="0"/>
              <a:t>                   select s;</a:t>
            </a:r>
          </a:p>
          <a:p>
            <a:r>
              <a:rPr lang="en-US" sz="900" dirty="0"/>
              <a:t>    switch (</a:t>
            </a:r>
            <a:r>
              <a:rPr lang="en-US" sz="900" dirty="0" err="1"/>
              <a:t>sortOrder</a:t>
            </a:r>
            <a:r>
              <a:rPr lang="en-US" sz="900" dirty="0"/>
              <a:t>)</a:t>
            </a:r>
          </a:p>
          <a:p>
            <a:r>
              <a:rPr lang="en-US" sz="900" dirty="0"/>
              <a:t>    {</a:t>
            </a:r>
          </a:p>
          <a:p>
            <a:r>
              <a:rPr lang="en-US" sz="900" dirty="0"/>
              <a:t>        case "</a:t>
            </a:r>
            <a:r>
              <a:rPr lang="en-US" sz="900" dirty="0" err="1"/>
              <a:t>name_desc</a:t>
            </a:r>
            <a:r>
              <a:rPr lang="en-US" sz="900" dirty="0"/>
              <a:t>":</a:t>
            </a:r>
          </a:p>
          <a:p>
            <a:r>
              <a:rPr lang="en-US" sz="900" dirty="0"/>
              <a:t>            students = </a:t>
            </a:r>
            <a:r>
              <a:rPr lang="en-US" sz="900" dirty="0" err="1"/>
              <a:t>students.OrderByDescending</a:t>
            </a:r>
            <a:r>
              <a:rPr lang="en-US" sz="900" dirty="0"/>
              <a:t>(s =&gt; </a:t>
            </a:r>
            <a:r>
              <a:rPr lang="en-US" sz="900" dirty="0" err="1"/>
              <a:t>s.LastName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break;</a:t>
            </a:r>
          </a:p>
          <a:p>
            <a:r>
              <a:rPr lang="en-US" sz="900" dirty="0"/>
              <a:t>        case "Date":</a:t>
            </a:r>
          </a:p>
          <a:p>
            <a:r>
              <a:rPr lang="en-US" sz="900" dirty="0"/>
              <a:t>            students = </a:t>
            </a:r>
            <a:r>
              <a:rPr lang="en-US" sz="900" dirty="0" err="1"/>
              <a:t>students.OrderBy</a:t>
            </a:r>
            <a:r>
              <a:rPr lang="en-US" sz="900" dirty="0"/>
              <a:t>(s =&gt; </a:t>
            </a:r>
            <a:r>
              <a:rPr lang="en-US" sz="900" dirty="0" err="1"/>
              <a:t>s.EnrollmentDate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break;</a:t>
            </a:r>
          </a:p>
          <a:p>
            <a:r>
              <a:rPr lang="en-US" sz="900" dirty="0"/>
              <a:t>        case "</a:t>
            </a:r>
            <a:r>
              <a:rPr lang="en-US" sz="900" dirty="0" err="1"/>
              <a:t>date_desc</a:t>
            </a:r>
            <a:r>
              <a:rPr lang="en-US" sz="900" dirty="0"/>
              <a:t>":</a:t>
            </a:r>
          </a:p>
          <a:p>
            <a:r>
              <a:rPr lang="en-US" sz="900" dirty="0"/>
              <a:t>            students = </a:t>
            </a:r>
            <a:r>
              <a:rPr lang="en-US" sz="900" dirty="0" err="1"/>
              <a:t>students.OrderByDescending</a:t>
            </a:r>
            <a:r>
              <a:rPr lang="en-US" sz="900" dirty="0"/>
              <a:t>(s =&gt; </a:t>
            </a:r>
            <a:r>
              <a:rPr lang="en-US" sz="900" dirty="0" err="1"/>
              <a:t>s.EnrollmentDate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break;</a:t>
            </a:r>
          </a:p>
          <a:p>
            <a:r>
              <a:rPr lang="en-US" sz="900" dirty="0"/>
              <a:t>        default:</a:t>
            </a:r>
          </a:p>
          <a:p>
            <a:r>
              <a:rPr lang="en-US" sz="900" dirty="0"/>
              <a:t>            students = </a:t>
            </a:r>
            <a:r>
              <a:rPr lang="en-US" sz="900" dirty="0" err="1"/>
              <a:t>students.OrderBy</a:t>
            </a:r>
            <a:r>
              <a:rPr lang="en-US" sz="900" dirty="0"/>
              <a:t>(s =&gt; </a:t>
            </a:r>
            <a:r>
              <a:rPr lang="en-US" sz="900" dirty="0" err="1"/>
              <a:t>s.LastName</a:t>
            </a:r>
            <a:r>
              <a:rPr lang="en-US" sz="900" dirty="0"/>
              <a:t>);</a:t>
            </a:r>
          </a:p>
          <a:p>
            <a:r>
              <a:rPr lang="en-US" sz="900" dirty="0"/>
              <a:t>            break;</a:t>
            </a:r>
          </a:p>
          <a:p>
            <a:r>
              <a:rPr lang="en-US" sz="900" dirty="0"/>
              <a:t>    }</a:t>
            </a:r>
          </a:p>
          <a:p>
            <a:r>
              <a:rPr lang="en-US" sz="900" dirty="0"/>
              <a:t>    return View(await </a:t>
            </a:r>
            <a:r>
              <a:rPr lang="en-US" sz="900" dirty="0" err="1"/>
              <a:t>students.AsNoTracking</a:t>
            </a:r>
            <a:r>
              <a:rPr lang="en-US" sz="900" dirty="0"/>
              <a:t>().</a:t>
            </a:r>
            <a:r>
              <a:rPr lang="en-US" sz="900" dirty="0" err="1"/>
              <a:t>ToListAsync</a:t>
            </a:r>
            <a:r>
              <a:rPr lang="en-US" sz="900" dirty="0"/>
              <a:t>());</a:t>
            </a:r>
          </a:p>
          <a:p>
            <a:r>
              <a:rPr lang="en-US" sz="900" dirty="0"/>
              <a:t>}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662A-CED9-4303-A836-B59E2767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Regardless of the framework I have seen examples online of people using really outdated examples of how to do this.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more code on both the client and server.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less interactivity.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Here’s an example from Microsoft in C# and Entity Framework.</a:t>
            </a:r>
          </a:p>
        </p:txBody>
      </p:sp>
    </p:spTree>
    <p:extLst>
      <p:ext uri="{BB962C8B-B14F-4D97-AF65-F5344CB8AC3E}">
        <p14:creationId xmlns:p14="http://schemas.microsoft.com/office/powerpoint/2010/main" val="979231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85AC-F873-47BA-B0ED-8C026942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Here’s what it looks like in the front end.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842B1-D6E7-49D5-AB51-6207EEF41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800" dirty="0"/>
              <a:t>@model </a:t>
            </a:r>
            <a:r>
              <a:rPr lang="en-US" sz="800" dirty="0" err="1"/>
              <a:t>IEnumerable</a:t>
            </a:r>
            <a:r>
              <a:rPr lang="en-US" sz="800" dirty="0"/>
              <a:t>&lt;</a:t>
            </a:r>
            <a:r>
              <a:rPr lang="en-US" sz="800" dirty="0" err="1"/>
              <a:t>ContosoUniversity.Models.Student</a:t>
            </a:r>
            <a:r>
              <a:rPr lang="en-US" sz="800" dirty="0"/>
              <a:t>&gt;</a:t>
            </a:r>
          </a:p>
          <a:p>
            <a:r>
              <a:rPr lang="en-US" sz="800" dirty="0"/>
              <a:t>@{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ViewData</a:t>
            </a:r>
            <a:r>
              <a:rPr lang="en-US" sz="800" dirty="0"/>
              <a:t>["Title"] = "Index";</a:t>
            </a:r>
          </a:p>
          <a:p>
            <a:r>
              <a:rPr lang="en-US" sz="800" dirty="0"/>
              <a:t>}</a:t>
            </a:r>
          </a:p>
          <a:p>
            <a:r>
              <a:rPr lang="en-US" sz="800" dirty="0"/>
              <a:t>&lt;h2&gt;Index&lt;/h2&gt;</a:t>
            </a:r>
          </a:p>
          <a:p>
            <a:r>
              <a:rPr lang="en-US" sz="800" dirty="0"/>
              <a:t>&lt;p&gt;</a:t>
            </a:r>
          </a:p>
          <a:p>
            <a:r>
              <a:rPr lang="en-US" sz="800" dirty="0"/>
              <a:t>    &lt;a asp-action="Create"&gt;Create New&lt;/a&gt;</a:t>
            </a:r>
          </a:p>
          <a:p>
            <a:r>
              <a:rPr lang="en-US" sz="800" dirty="0"/>
              <a:t>&lt;/p&gt;</a:t>
            </a:r>
          </a:p>
          <a:p>
            <a:r>
              <a:rPr lang="en-US" sz="800" dirty="0"/>
              <a:t>&lt;table class="table"&gt;</a:t>
            </a:r>
          </a:p>
          <a:p>
            <a:r>
              <a:rPr lang="en-US" sz="800" dirty="0"/>
              <a:t>    &lt;</a:t>
            </a:r>
            <a:r>
              <a:rPr lang="en-US" sz="800" dirty="0" err="1"/>
              <a:t>thead</a:t>
            </a:r>
            <a:r>
              <a:rPr lang="en-US" sz="800" dirty="0"/>
              <a:t>&gt;</a:t>
            </a:r>
          </a:p>
          <a:p>
            <a:r>
              <a:rPr lang="en-US" sz="800" dirty="0"/>
              <a:t>        &lt;tr&gt;</a:t>
            </a:r>
          </a:p>
          <a:p>
            <a:r>
              <a:rPr lang="en-US" sz="800" dirty="0"/>
              <a:t>                &lt;</a:t>
            </a:r>
            <a:r>
              <a:rPr lang="en-US" sz="800" dirty="0" err="1"/>
              <a:t>th</a:t>
            </a:r>
            <a:r>
              <a:rPr lang="en-US" sz="800" dirty="0"/>
              <a:t>&gt;</a:t>
            </a:r>
          </a:p>
          <a:p>
            <a:r>
              <a:rPr lang="en-US" sz="800" dirty="0"/>
              <a:t>                    &lt;a asp-action="Index" asp-route-</a:t>
            </a:r>
            <a:r>
              <a:rPr lang="en-US" sz="800" dirty="0" err="1"/>
              <a:t>sortOrder</a:t>
            </a:r>
            <a:r>
              <a:rPr lang="en-US" sz="800" dirty="0"/>
              <a:t>="@</a:t>
            </a:r>
            <a:r>
              <a:rPr lang="en-US" sz="800" dirty="0" err="1"/>
              <a:t>ViewData</a:t>
            </a:r>
            <a:r>
              <a:rPr lang="en-US" sz="800" dirty="0"/>
              <a:t>["</a:t>
            </a:r>
            <a:r>
              <a:rPr lang="en-US" sz="800" dirty="0" err="1"/>
              <a:t>NameSortParm</a:t>
            </a:r>
            <a:r>
              <a:rPr lang="en-US" sz="800" dirty="0"/>
              <a:t>"]"&gt;@Html.DisplayNameFor(model =&gt; </a:t>
            </a:r>
            <a:r>
              <a:rPr lang="en-US" sz="800" dirty="0" err="1"/>
              <a:t>model.LastName</a:t>
            </a:r>
            <a:r>
              <a:rPr lang="en-US" sz="800" dirty="0"/>
              <a:t>)&lt;/a&gt;</a:t>
            </a:r>
          </a:p>
          <a:p>
            <a:r>
              <a:rPr lang="en-US" sz="800" dirty="0"/>
              <a:t>                &lt;/</a:t>
            </a:r>
            <a:r>
              <a:rPr lang="en-US" sz="800" dirty="0" err="1"/>
              <a:t>th</a:t>
            </a:r>
            <a:r>
              <a:rPr lang="en-US" sz="800" dirty="0"/>
              <a:t>&gt;</a:t>
            </a:r>
          </a:p>
          <a:p>
            <a:r>
              <a:rPr lang="en-US" sz="800" dirty="0"/>
              <a:t>                &lt;</a:t>
            </a:r>
            <a:r>
              <a:rPr lang="en-US" sz="800" dirty="0" err="1"/>
              <a:t>th</a:t>
            </a:r>
            <a:r>
              <a:rPr lang="en-US" sz="800" dirty="0"/>
              <a:t>&gt;</a:t>
            </a:r>
          </a:p>
          <a:p>
            <a:r>
              <a:rPr lang="en-US" sz="800" dirty="0"/>
              <a:t>                    @Html.DisplayNameFor(model =&gt; </a:t>
            </a:r>
            <a:r>
              <a:rPr lang="en-US" sz="800" dirty="0" err="1"/>
              <a:t>model.FirstMidName</a:t>
            </a:r>
            <a:r>
              <a:rPr lang="en-US" sz="800" dirty="0"/>
              <a:t>)</a:t>
            </a:r>
          </a:p>
          <a:p>
            <a:r>
              <a:rPr lang="en-US" sz="800" dirty="0"/>
              <a:t>                &lt;/</a:t>
            </a:r>
            <a:r>
              <a:rPr lang="en-US" sz="800" dirty="0" err="1"/>
              <a:t>th</a:t>
            </a:r>
            <a:r>
              <a:rPr lang="en-US" sz="800" dirty="0"/>
              <a:t>&gt;</a:t>
            </a:r>
          </a:p>
          <a:p>
            <a:r>
              <a:rPr lang="en-US" sz="800" dirty="0"/>
              <a:t>                &lt;</a:t>
            </a:r>
            <a:r>
              <a:rPr lang="en-US" sz="800" dirty="0" err="1"/>
              <a:t>th</a:t>
            </a:r>
            <a:r>
              <a:rPr lang="en-US" sz="800" dirty="0"/>
              <a:t>&gt;</a:t>
            </a:r>
          </a:p>
          <a:p>
            <a:r>
              <a:rPr lang="en-US" sz="800" dirty="0"/>
              <a:t>                    &lt;a asp-action="Index" asp-route-</a:t>
            </a:r>
            <a:r>
              <a:rPr lang="en-US" sz="800" dirty="0" err="1"/>
              <a:t>sortOrder</a:t>
            </a:r>
            <a:r>
              <a:rPr lang="en-US" sz="800" dirty="0"/>
              <a:t>="@</a:t>
            </a:r>
            <a:r>
              <a:rPr lang="en-US" sz="800" dirty="0" err="1"/>
              <a:t>ViewData</a:t>
            </a:r>
            <a:r>
              <a:rPr lang="en-US" sz="800" dirty="0"/>
              <a:t>["</a:t>
            </a:r>
            <a:r>
              <a:rPr lang="en-US" sz="800" dirty="0" err="1"/>
              <a:t>DateSortParm</a:t>
            </a:r>
            <a:r>
              <a:rPr lang="en-US" sz="800" dirty="0"/>
              <a:t>"]"&gt;@Html.DisplayNameFor(model =&gt; </a:t>
            </a:r>
            <a:r>
              <a:rPr lang="en-US" sz="800" dirty="0" err="1"/>
              <a:t>model.EnrollmentDate</a:t>
            </a:r>
            <a:r>
              <a:rPr lang="en-US" sz="800" dirty="0"/>
              <a:t>)&lt;/a&gt;</a:t>
            </a:r>
          </a:p>
          <a:p>
            <a:r>
              <a:rPr lang="en-US" sz="800" dirty="0"/>
              <a:t>                &lt;/</a:t>
            </a:r>
            <a:r>
              <a:rPr lang="en-US" sz="800" dirty="0" err="1"/>
              <a:t>th</a:t>
            </a:r>
            <a:r>
              <a:rPr lang="en-US" sz="800" dirty="0"/>
              <a:t>&gt;</a:t>
            </a:r>
          </a:p>
          <a:p>
            <a:r>
              <a:rPr lang="en-US" sz="800" dirty="0"/>
              <a:t>            &lt;</a:t>
            </a:r>
            <a:r>
              <a:rPr lang="en-US" sz="800" dirty="0" err="1"/>
              <a:t>th</a:t>
            </a:r>
            <a:r>
              <a:rPr lang="en-US" sz="800" dirty="0"/>
              <a:t>&gt;&lt;/</a:t>
            </a:r>
            <a:r>
              <a:rPr lang="en-US" sz="800" dirty="0" err="1"/>
              <a:t>th</a:t>
            </a:r>
            <a:r>
              <a:rPr lang="en-US" sz="800" dirty="0"/>
              <a:t>&gt;</a:t>
            </a:r>
          </a:p>
          <a:p>
            <a:r>
              <a:rPr lang="en-US" sz="800" dirty="0"/>
              <a:t>        &lt;/tr&gt;</a:t>
            </a:r>
          </a:p>
          <a:p>
            <a:r>
              <a:rPr lang="en-US" sz="800" dirty="0"/>
              <a:t>    &lt;/</a:t>
            </a:r>
            <a:r>
              <a:rPr lang="en-US" sz="800" dirty="0" err="1"/>
              <a:t>thead</a:t>
            </a:r>
            <a:r>
              <a:rPr lang="en-US" sz="800" dirty="0"/>
              <a:t>&gt;</a:t>
            </a:r>
          </a:p>
          <a:p>
            <a:endParaRPr lang="en-US" sz="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662A-CED9-4303-A836-B59E2767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Here’s an example from Microsoft’s ASP.NET 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that’s only showing the &lt;head&gt; tags of the page.</a:t>
            </a:r>
          </a:p>
        </p:txBody>
      </p:sp>
    </p:spTree>
    <p:extLst>
      <p:ext uri="{BB962C8B-B14F-4D97-AF65-F5344CB8AC3E}">
        <p14:creationId xmlns:p14="http://schemas.microsoft.com/office/powerpoint/2010/main" val="3427999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85AC-F873-47BA-B0ED-8C026942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And that was just the head here’s the body.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842B1-D6E7-49D5-AB51-6207EEF41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050" dirty="0"/>
              <a:t> &lt;</a:t>
            </a:r>
            <a:r>
              <a:rPr lang="en-US" sz="1050" dirty="0" err="1"/>
              <a:t>tbody</a:t>
            </a:r>
            <a:r>
              <a:rPr lang="en-US" sz="1050" dirty="0"/>
              <a:t>&gt;</a:t>
            </a:r>
          </a:p>
          <a:p>
            <a:r>
              <a:rPr lang="en-US" sz="1050" dirty="0"/>
              <a:t>@foreach (var item in Model) {</a:t>
            </a:r>
          </a:p>
          <a:p>
            <a:r>
              <a:rPr lang="en-US" sz="1050" dirty="0"/>
              <a:t>        &lt;tr&gt;</a:t>
            </a:r>
          </a:p>
          <a:p>
            <a:r>
              <a:rPr lang="en-US" sz="1050" dirty="0"/>
              <a:t>            &lt;td&gt;</a:t>
            </a:r>
          </a:p>
          <a:p>
            <a:r>
              <a:rPr lang="en-US" sz="1050" dirty="0"/>
              <a:t>                @Html.DisplayFor(modelItem =&gt; </a:t>
            </a:r>
            <a:r>
              <a:rPr lang="en-US" sz="1050" dirty="0" err="1"/>
              <a:t>item.LastName</a:t>
            </a:r>
            <a:r>
              <a:rPr lang="en-US" sz="1050" dirty="0"/>
              <a:t>)</a:t>
            </a:r>
          </a:p>
          <a:p>
            <a:r>
              <a:rPr lang="en-US" sz="1050" dirty="0"/>
              <a:t>            &lt;/td&gt;</a:t>
            </a:r>
          </a:p>
          <a:p>
            <a:r>
              <a:rPr lang="en-US" sz="1050" dirty="0"/>
              <a:t>            &lt;td&gt;</a:t>
            </a:r>
          </a:p>
          <a:p>
            <a:r>
              <a:rPr lang="en-US" sz="1050" dirty="0"/>
              <a:t>                @Html.DisplayFor(modelItem =&gt; </a:t>
            </a:r>
            <a:r>
              <a:rPr lang="en-US" sz="1050" dirty="0" err="1"/>
              <a:t>item.FirstMidName</a:t>
            </a:r>
            <a:r>
              <a:rPr lang="en-US" sz="1050" dirty="0"/>
              <a:t>)</a:t>
            </a:r>
          </a:p>
          <a:p>
            <a:r>
              <a:rPr lang="en-US" sz="1050" dirty="0"/>
              <a:t>            &lt;/td&gt;</a:t>
            </a:r>
          </a:p>
          <a:p>
            <a:r>
              <a:rPr lang="en-US" sz="1050" dirty="0"/>
              <a:t>            &lt;td&gt;</a:t>
            </a:r>
          </a:p>
          <a:p>
            <a:r>
              <a:rPr lang="en-US" sz="1050" dirty="0"/>
              <a:t>                @Html.DisplayFor(modelItem =&gt; </a:t>
            </a:r>
            <a:r>
              <a:rPr lang="en-US" sz="1050" dirty="0" err="1"/>
              <a:t>item.EnrollmentDate</a:t>
            </a:r>
            <a:r>
              <a:rPr lang="en-US" sz="1050" dirty="0"/>
              <a:t>)</a:t>
            </a:r>
          </a:p>
          <a:p>
            <a:r>
              <a:rPr lang="en-US" sz="1050" dirty="0"/>
              <a:t>            &lt;/td&gt;</a:t>
            </a:r>
          </a:p>
          <a:p>
            <a:r>
              <a:rPr lang="en-US" sz="1050" dirty="0"/>
              <a:t>            &lt;td&gt;</a:t>
            </a:r>
          </a:p>
          <a:p>
            <a:r>
              <a:rPr lang="en-US" sz="1050" dirty="0"/>
              <a:t>                &lt;a asp-action="Edit" asp-route-id="@item.ID"&gt;Edit&lt;/a&gt; |</a:t>
            </a:r>
          </a:p>
          <a:p>
            <a:r>
              <a:rPr lang="en-US" sz="1050" dirty="0"/>
              <a:t>                &lt;a asp-action="Details" asp-route-id="@item.ID"&gt;Details&lt;/a&gt; |</a:t>
            </a:r>
          </a:p>
          <a:p>
            <a:r>
              <a:rPr lang="en-US" sz="1050" dirty="0"/>
              <a:t>                &lt;a asp-action="Delete" asp-route-id="@item.ID"&gt;Delete&lt;/a&gt;</a:t>
            </a:r>
          </a:p>
          <a:p>
            <a:r>
              <a:rPr lang="en-US" sz="1050" dirty="0"/>
              <a:t>            &lt;/td&gt;</a:t>
            </a:r>
          </a:p>
          <a:p>
            <a:r>
              <a:rPr lang="en-US" sz="1050" dirty="0"/>
              <a:t>        &lt;/tr&gt;</a:t>
            </a:r>
          </a:p>
          <a:p>
            <a:r>
              <a:rPr lang="en-US" sz="1050" dirty="0"/>
              <a:t>}</a:t>
            </a:r>
          </a:p>
          <a:p>
            <a:r>
              <a:rPr lang="en-US" sz="1050" dirty="0"/>
              <a:t>    &lt;/</a:t>
            </a:r>
            <a:r>
              <a:rPr lang="en-US" sz="1050" dirty="0" err="1"/>
              <a:t>tbody</a:t>
            </a:r>
            <a:r>
              <a:rPr lang="en-US" sz="1050" dirty="0"/>
              <a:t>&gt;</a:t>
            </a:r>
          </a:p>
          <a:p>
            <a:r>
              <a:rPr lang="en-US" sz="1050" dirty="0"/>
              <a:t>&lt;/table&gt;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662A-CED9-4303-A836-B59E2767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this just to stop us from breaking dependency with ASP.NET 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this is going to do is sort, search and go to the next and previous pages.</a:t>
            </a:r>
          </a:p>
        </p:txBody>
      </p:sp>
    </p:spTree>
    <p:extLst>
      <p:ext uri="{BB962C8B-B14F-4D97-AF65-F5344CB8AC3E}">
        <p14:creationId xmlns:p14="http://schemas.microsoft.com/office/powerpoint/2010/main" val="1846326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85AC-F873-47BA-B0ED-8C026942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Here’s all the dirty breadcrumbs under the body.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842B1-D6E7-49D5-AB51-6207EEF41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050" dirty="0"/>
              <a:t>@{</a:t>
            </a:r>
          </a:p>
          <a:p>
            <a:r>
              <a:rPr lang="en-US" sz="1050" dirty="0"/>
              <a:t>    var </a:t>
            </a:r>
            <a:r>
              <a:rPr lang="en-US" sz="1050" dirty="0" err="1"/>
              <a:t>prevDisabled</a:t>
            </a:r>
            <a:r>
              <a:rPr lang="en-US" sz="1050" dirty="0"/>
              <a:t> = !</a:t>
            </a:r>
            <a:r>
              <a:rPr lang="en-US" sz="1050" dirty="0" err="1"/>
              <a:t>Model.HasPreviousPage</a:t>
            </a:r>
            <a:r>
              <a:rPr lang="en-US" sz="1050" dirty="0"/>
              <a:t> ? "disabled" : "";</a:t>
            </a:r>
          </a:p>
          <a:p>
            <a:r>
              <a:rPr lang="en-US" sz="1050" dirty="0"/>
              <a:t>    var </a:t>
            </a:r>
            <a:r>
              <a:rPr lang="en-US" sz="1050" dirty="0" err="1"/>
              <a:t>nextDisabled</a:t>
            </a:r>
            <a:r>
              <a:rPr lang="en-US" sz="1050" dirty="0"/>
              <a:t> = !</a:t>
            </a:r>
            <a:r>
              <a:rPr lang="en-US" sz="1050" dirty="0" err="1"/>
              <a:t>Model.HasNextPage</a:t>
            </a:r>
            <a:r>
              <a:rPr lang="en-US" sz="1050" dirty="0"/>
              <a:t> ? "disabled" : "";</a:t>
            </a:r>
          </a:p>
          <a:p>
            <a:r>
              <a:rPr lang="en-US" sz="1050" dirty="0"/>
              <a:t>}</a:t>
            </a:r>
          </a:p>
          <a:p>
            <a:r>
              <a:rPr lang="en-US" sz="1050" dirty="0"/>
              <a:t>&lt;a asp-action="Index"</a:t>
            </a:r>
          </a:p>
          <a:p>
            <a:r>
              <a:rPr lang="en-US" sz="1050" dirty="0"/>
              <a:t>   asp-route-</a:t>
            </a:r>
            <a:r>
              <a:rPr lang="en-US" sz="1050" dirty="0" err="1"/>
              <a:t>sortOrder</a:t>
            </a:r>
            <a:r>
              <a:rPr lang="en-US" sz="1050" dirty="0"/>
              <a:t>="@</a:t>
            </a:r>
            <a:r>
              <a:rPr lang="en-US" sz="1050" dirty="0" err="1"/>
              <a:t>ViewData</a:t>
            </a:r>
            <a:r>
              <a:rPr lang="en-US" sz="1050" dirty="0"/>
              <a:t>["</a:t>
            </a:r>
            <a:r>
              <a:rPr lang="en-US" sz="1050" dirty="0" err="1"/>
              <a:t>CurrentSort</a:t>
            </a:r>
            <a:r>
              <a:rPr lang="en-US" sz="1050" dirty="0"/>
              <a:t>"]"</a:t>
            </a:r>
          </a:p>
          <a:p>
            <a:r>
              <a:rPr lang="en-US" sz="1050" dirty="0"/>
              <a:t>   asp-route-</a:t>
            </a:r>
            <a:r>
              <a:rPr lang="en-US" sz="1050" dirty="0" err="1"/>
              <a:t>pageNumber</a:t>
            </a:r>
            <a:r>
              <a:rPr lang="en-US" sz="1050" dirty="0"/>
              <a:t>="@(</a:t>
            </a:r>
            <a:r>
              <a:rPr lang="en-US" sz="1050" dirty="0" err="1"/>
              <a:t>Model.PageIndex</a:t>
            </a:r>
            <a:r>
              <a:rPr lang="en-US" sz="1050" dirty="0"/>
              <a:t> - 1)"</a:t>
            </a:r>
          </a:p>
          <a:p>
            <a:r>
              <a:rPr lang="en-US" sz="1050" dirty="0"/>
              <a:t>   asp-route-</a:t>
            </a:r>
            <a:r>
              <a:rPr lang="en-US" sz="1050" dirty="0" err="1"/>
              <a:t>currentFilter</a:t>
            </a:r>
            <a:r>
              <a:rPr lang="en-US" sz="1050" dirty="0"/>
              <a:t>="@</a:t>
            </a:r>
            <a:r>
              <a:rPr lang="en-US" sz="1050" dirty="0" err="1"/>
              <a:t>ViewData</a:t>
            </a:r>
            <a:r>
              <a:rPr lang="en-US" sz="1050" dirty="0"/>
              <a:t>["</a:t>
            </a:r>
            <a:r>
              <a:rPr lang="en-US" sz="1050" dirty="0" err="1"/>
              <a:t>CurrentFilter</a:t>
            </a:r>
            <a:r>
              <a:rPr lang="en-US" sz="1050" dirty="0"/>
              <a:t>"]"</a:t>
            </a:r>
          </a:p>
          <a:p>
            <a:r>
              <a:rPr lang="en-US" sz="1050" dirty="0"/>
              <a:t>   class="</a:t>
            </a:r>
            <a:r>
              <a:rPr lang="en-US" sz="1050" dirty="0" err="1"/>
              <a:t>btn</a:t>
            </a:r>
            <a:r>
              <a:rPr lang="en-US" sz="1050" dirty="0"/>
              <a:t> </a:t>
            </a:r>
            <a:r>
              <a:rPr lang="en-US" sz="1050" dirty="0" err="1"/>
              <a:t>btn</a:t>
            </a:r>
            <a:r>
              <a:rPr lang="en-US" sz="1050" dirty="0"/>
              <a:t>-default @prevDisabled"&gt;</a:t>
            </a:r>
          </a:p>
          <a:p>
            <a:r>
              <a:rPr lang="en-US" sz="1050" dirty="0"/>
              <a:t>    Previous</a:t>
            </a:r>
          </a:p>
          <a:p>
            <a:r>
              <a:rPr lang="en-US" sz="1050" dirty="0"/>
              <a:t>&lt;/a&gt;</a:t>
            </a:r>
          </a:p>
          <a:p>
            <a:r>
              <a:rPr lang="en-US" sz="1050" dirty="0"/>
              <a:t>&lt;a asp-action="Index"</a:t>
            </a:r>
          </a:p>
          <a:p>
            <a:r>
              <a:rPr lang="en-US" sz="1050" dirty="0"/>
              <a:t>   asp-route-</a:t>
            </a:r>
            <a:r>
              <a:rPr lang="en-US" sz="1050" dirty="0" err="1"/>
              <a:t>sortOrder</a:t>
            </a:r>
            <a:r>
              <a:rPr lang="en-US" sz="1050" dirty="0"/>
              <a:t>="@</a:t>
            </a:r>
            <a:r>
              <a:rPr lang="en-US" sz="1050" dirty="0" err="1"/>
              <a:t>ViewData</a:t>
            </a:r>
            <a:r>
              <a:rPr lang="en-US" sz="1050" dirty="0"/>
              <a:t>["</a:t>
            </a:r>
            <a:r>
              <a:rPr lang="en-US" sz="1050" dirty="0" err="1"/>
              <a:t>CurrentSort</a:t>
            </a:r>
            <a:r>
              <a:rPr lang="en-US" sz="1050" dirty="0"/>
              <a:t>"]"</a:t>
            </a:r>
          </a:p>
          <a:p>
            <a:r>
              <a:rPr lang="en-US" sz="1050" dirty="0"/>
              <a:t>   asp-route-</a:t>
            </a:r>
            <a:r>
              <a:rPr lang="en-US" sz="1050" dirty="0" err="1"/>
              <a:t>pageNumber</a:t>
            </a:r>
            <a:r>
              <a:rPr lang="en-US" sz="1050" dirty="0"/>
              <a:t>="@(</a:t>
            </a:r>
            <a:r>
              <a:rPr lang="en-US" sz="1050" dirty="0" err="1"/>
              <a:t>Model.PageIndex</a:t>
            </a:r>
            <a:r>
              <a:rPr lang="en-US" sz="1050" dirty="0"/>
              <a:t> + 1)"</a:t>
            </a:r>
          </a:p>
          <a:p>
            <a:r>
              <a:rPr lang="en-US" sz="1050" dirty="0"/>
              <a:t>   asp-route-</a:t>
            </a:r>
            <a:r>
              <a:rPr lang="en-US" sz="1050" dirty="0" err="1"/>
              <a:t>currentFilter</a:t>
            </a:r>
            <a:r>
              <a:rPr lang="en-US" sz="1050" dirty="0"/>
              <a:t>="@</a:t>
            </a:r>
            <a:r>
              <a:rPr lang="en-US" sz="1050" dirty="0" err="1"/>
              <a:t>ViewData</a:t>
            </a:r>
            <a:r>
              <a:rPr lang="en-US" sz="1050" dirty="0"/>
              <a:t>["</a:t>
            </a:r>
            <a:r>
              <a:rPr lang="en-US" sz="1050" dirty="0" err="1"/>
              <a:t>CurrentFilter</a:t>
            </a:r>
            <a:r>
              <a:rPr lang="en-US" sz="1050" dirty="0"/>
              <a:t>"]"</a:t>
            </a:r>
          </a:p>
          <a:p>
            <a:r>
              <a:rPr lang="en-US" sz="1050" dirty="0"/>
              <a:t>   class="</a:t>
            </a:r>
            <a:r>
              <a:rPr lang="en-US" sz="1050" dirty="0" err="1"/>
              <a:t>btn</a:t>
            </a:r>
            <a:r>
              <a:rPr lang="en-US" sz="1050" dirty="0"/>
              <a:t> </a:t>
            </a:r>
            <a:r>
              <a:rPr lang="en-US" sz="1050" dirty="0" err="1"/>
              <a:t>btn</a:t>
            </a:r>
            <a:r>
              <a:rPr lang="en-US" sz="1050" dirty="0"/>
              <a:t>-default @nextDisabled"&gt;</a:t>
            </a:r>
          </a:p>
          <a:p>
            <a:r>
              <a:rPr lang="en-US" sz="1050" dirty="0"/>
              <a:t>    Next</a:t>
            </a:r>
          </a:p>
          <a:p>
            <a:r>
              <a:rPr lang="en-US" sz="1050" dirty="0"/>
              <a:t>&lt;/a&gt;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662A-CED9-4303-A836-B59E2767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code allows us to go 1 page forward and back between pages.</a:t>
            </a:r>
          </a:p>
        </p:txBody>
      </p:sp>
    </p:spTree>
    <p:extLst>
      <p:ext uri="{BB962C8B-B14F-4D97-AF65-F5344CB8AC3E}">
        <p14:creationId xmlns:p14="http://schemas.microsoft.com/office/powerpoint/2010/main" val="1832300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85AC-F873-47BA-B0ED-8C026942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is what it looks like when compiled in the browser.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B6092B-7FA1-410C-9AD9-425E84DFF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6025" y="1179513"/>
            <a:ext cx="4760801" cy="46593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662A-CED9-4303-A836-B59E2767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1057252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will give you 10 seconds to work out what features could be added in this picture on the right. What could they be? 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C3B6ED1-4B21-459A-BC37-E6BD1D9AC300}"/>
              </a:ext>
            </a:extLst>
          </p:cNvPr>
          <p:cNvSpPr txBox="1">
            <a:spLocks/>
          </p:cNvSpPr>
          <p:nvPr/>
        </p:nvSpPr>
        <p:spPr>
          <a:xfrm>
            <a:off x="767857" y="3893906"/>
            <a:ext cx="3031852" cy="105725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Telling us the number of records in the table.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How many records to display at once.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Showing us many pages exist.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008916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85AC-F873-47BA-B0ED-8C026942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is what it would have looked like in data tables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662A-CED9-4303-A836-B59E2767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2836653"/>
            <a:ext cx="3031852" cy="3002171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Already 3 missing features are present.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click on different page numbers.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see the total entries we have gone through in the table.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choose how many to display at once.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source!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C3B6ED1-4B21-459A-BC37-E6BD1D9AC300}"/>
              </a:ext>
            </a:extLst>
          </p:cNvPr>
          <p:cNvSpPr txBox="1">
            <a:spLocks/>
          </p:cNvSpPr>
          <p:nvPr/>
        </p:nvSpPr>
        <p:spPr>
          <a:xfrm>
            <a:off x="767857" y="3893906"/>
            <a:ext cx="3031852" cy="10572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2" name="Content Placeholder 9" descr="Graphical user interface&#10;&#10;Description automatically generated">
            <a:extLst>
              <a:ext uri="{FF2B5EF4-FFF2-40B4-BE49-F238E27FC236}">
                <a16:creationId xmlns:a16="http://schemas.microsoft.com/office/drawing/2014/main" id="{5DD96BB0-3697-4110-B199-4949C15BED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96769" y="1179513"/>
            <a:ext cx="4659312" cy="4659312"/>
          </a:xfrm>
        </p:spPr>
      </p:pic>
    </p:spTree>
    <p:extLst>
      <p:ext uri="{BB962C8B-B14F-4D97-AF65-F5344CB8AC3E}">
        <p14:creationId xmlns:p14="http://schemas.microsoft.com/office/powerpoint/2010/main" val="87014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B85AC-F873-47BA-B0ED-8C026942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Fire up Visual Studio so we can do all this now.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842B1-D6E7-49D5-AB51-6207EEF41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.NET 6 SDK.</a:t>
            </a:r>
          </a:p>
          <a:p>
            <a:r>
              <a:rPr lang="en-US" dirty="0"/>
              <a:t>Install Visual Studio 2022.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C662A-CED9-4303-A836-B59E2767F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DataTables</a:t>
            </a:r>
            <a:r>
              <a:rPr lang="en-US" dirty="0"/>
              <a:t> allows us do all of this.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Allows us to render the data from many backend databases.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Allows us to render data from joined tables.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8A6E5D-B8EC-49C5-8260-1CB131945AB7}"/>
              </a:ext>
            </a:extLst>
          </p:cNvPr>
          <p:cNvSpPr txBox="1"/>
          <p:nvPr/>
        </p:nvSpPr>
        <p:spPr>
          <a:xfrm>
            <a:off x="5021179" y="1179829"/>
            <a:ext cx="64029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solidFill>
                  <a:srgbClr val="00B0F0"/>
                </a:solidFill>
              </a:rPr>
              <a:t>Prerequisites</a:t>
            </a:r>
          </a:p>
        </p:txBody>
      </p:sp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F0201FD-08BA-40C6-9772-C37F91C8D6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7" t="2234" r="1455" b="2497"/>
          <a:stretch/>
        </p:blipFill>
        <p:spPr>
          <a:xfrm>
            <a:off x="4269921" y="4588329"/>
            <a:ext cx="7832294" cy="145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9430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{A38D14E6-EFEF-4AE3-B7FB-C921ABAAEEAE}tf33552983_win32</Template>
  <TotalTime>341</TotalTime>
  <Words>1083</Words>
  <Application>Microsoft Office PowerPoint</Application>
  <PresentationFormat>Widescreen</PresentationFormat>
  <Paragraphs>132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Franklin Gothic Book</vt:lpstr>
      <vt:lpstr>Franklin Gothic Demi</vt:lpstr>
      <vt:lpstr>Wingdings 2</vt:lpstr>
      <vt:lpstr>DividendVTI</vt:lpstr>
      <vt:lpstr>HOW TO RETRIEVE DATA FROM RELATED TABLES IN DATATABLES Editor WITH ASP.NET 6</vt:lpstr>
      <vt:lpstr>Big SHOUT OUT TO…</vt:lpstr>
      <vt:lpstr>Are You tired of writing code to sort, search and paginate data?</vt:lpstr>
      <vt:lpstr>Here’s what it looks like in the front end.</vt:lpstr>
      <vt:lpstr>And that was just the head here’s the body.</vt:lpstr>
      <vt:lpstr>Here’s all the dirty breadcrumbs under the body.</vt:lpstr>
      <vt:lpstr>This is what it looks like when compiled in the browser.</vt:lpstr>
      <vt:lpstr>This is what it would have looked like in data tables</vt:lpstr>
      <vt:lpstr>Fire up Visual Studio so we can do all this now.</vt:lpstr>
      <vt:lpstr>Still here? Let's review!</vt:lpstr>
      <vt:lpstr>Who’s this Jordan bloke anyway?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RETRIEVE DATA FROM RELATED TABLES IN DATATABLES WITH ASP.NET 6</dc:title>
  <dc:creator>Jordan Nash</dc:creator>
  <cp:lastModifiedBy>Jordan Nash</cp:lastModifiedBy>
  <cp:revision>11</cp:revision>
  <dcterms:created xsi:type="dcterms:W3CDTF">2021-11-29T09:14:31Z</dcterms:created>
  <dcterms:modified xsi:type="dcterms:W3CDTF">2021-12-05T06:33:52Z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